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3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3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5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2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5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1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4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0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91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9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59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59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6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7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9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5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5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0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0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2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2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4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5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5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0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ru-RU"/>
          </a:p>
        </p:txBody>
      </p:sp>
      <p:sp>
        <p:nvSpPr>
          <p:cNvPr id="1048631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63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3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00FE-DB9A-4248-8EE5-C383A5174A23}" type="datetimeFigureOut">
              <a:rPr lang="ru-RU" smtClean="0"/>
              <a:t>12.12.2024</a:t>
            </a:fld>
            <a:endParaRPr dirty="0"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9870-7EBD-4A69-9AD3-6520B25C9EB5}" type="slidenum">
              <a:rPr lang="ru-RU" smtClean="0"/>
              <a:t>‹#›</a:t>
            </a:fld>
            <a:endParaRPr dirty="0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dirty="0" lang="ru-RU"/>
          </a:p>
        </p:txBody>
      </p:sp>
      <p:pic>
        <p:nvPicPr>
          <p:cNvPr id="209715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pic>
        <p:nvPicPr>
          <p:cNvPr id="2097153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668557" y="764704"/>
            <a:ext cx="5854960" cy="5854960"/>
          </a:xfrm>
          <a:prstGeom prst="rect"/>
        </p:spPr>
      </p:pic>
      <p:sp>
        <p:nvSpPr>
          <p:cNvPr id="1048588" name="TextBox 7"/>
          <p:cNvSpPr txBox="1"/>
          <p:nvPr/>
        </p:nvSpPr>
        <p:spPr>
          <a:xfrm>
            <a:off x="1027584" y="332656"/>
            <a:ext cx="7416824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Презентация по теме: «Горы»</a:t>
            </a:r>
            <a:endParaRPr b="1" dirty="0" sz="360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5400" lang="ru-RU" smtClean="0"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Что такое гора</a:t>
            </a:r>
            <a:r>
              <a:rPr b="1" dirty="0" sz="5400" lang="en-US"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?</a:t>
            </a:r>
            <a:endParaRPr b="1" dirty="0" sz="5400" lang="ru-RU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596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p>
            <a:r>
              <a:rPr b="1" dirty="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Гора́</a:t>
            </a:r>
            <a:r>
              <a:rPr dirty="0" lang="ru-RU" smtClean="0"/>
              <a:t>—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это форма рельефа, изолированное резкое поднятие местности с выраженными склонами и подножием или вершина в горной стране.</a:t>
            </a:r>
            <a:endParaRPr dirty="0"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5" name="Объект 4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648200" y="1628800"/>
            <a:ext cx="403860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  <a:effectLst/>
        </p:spPr>
      </p:pic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5400" lang="ru-RU" smtClean="0"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Горы бывают:</a:t>
            </a:r>
            <a:endParaRPr b="1" dirty="0" sz="5400" lang="ru-RU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048598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8571" lnSpcReduction="20000"/>
          </a:bodyPr>
          <a:p>
            <a:r>
              <a:rPr b="1" dirty="0" sz="310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По высоте</a:t>
            </a:r>
            <a:r>
              <a:rPr dirty="0" lang="ru-RU" smtClean="0">
                <a:solidFill>
                  <a:schemeClr val="tx2"/>
                </a:solidFill>
              </a:rPr>
              <a:t>:</a:t>
            </a:r>
            <a:r>
              <a:rPr dirty="0" lang="ru-RU" smtClean="0"/>
              <a:t>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низкогорья (низкие горы) — высота до 800 метров над уровнем моря, среднегорья (средние или средневысотные горы) — высота от 800 до 3000 метров над уровнем моря, высокогорья (высокие горы) — высота более 3000 метров над уровнем моря. </a:t>
            </a:r>
            <a:endParaRPr dirty="0" lang="ru-RU" smtClean="0"/>
          </a:p>
          <a:p>
            <a:r>
              <a:rPr b="1" dirty="0" sz="310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происхождению</a:t>
            </a:r>
            <a:r>
              <a:rPr b="1" dirty="0" sz="310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тектонические, вулканические, эрозионные.</a:t>
            </a:r>
            <a:endParaRPr dirty="0"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9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9286" lnSpcReduction="20000"/>
          </a:bodyPr>
          <a:p>
            <a:r>
              <a:rPr b="1" dirty="0" sz="310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форме вершины:  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пикообразные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, платообразные, куполообразные.</a:t>
            </a:r>
          </a:p>
          <a:p>
            <a:r>
              <a:rPr b="1" dirty="0" sz="310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географическому положению: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горные пояса (самые крупные образования), горные страны, горные системы, горные хребты, горные группы, одиночные горы.</a:t>
            </a:r>
            <a:endParaRPr dirty="0"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  <a:effectLst/>
        </p:spPr>
      </p:pic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p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Горы делятся по высоте: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58" name="Рисунок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1492" t="27934" r="19005" b="7270"/>
          <a:stretch>
            <a:fillRect/>
          </a:stretch>
        </p:blipFill>
        <p:spPr>
          <a:xfrm>
            <a:off x="467544" y="3068960"/>
            <a:ext cx="2645018" cy="216024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5" name="TextBox 3"/>
          <p:cNvSpPr txBox="1"/>
          <p:nvPr/>
        </p:nvSpPr>
        <p:spPr>
          <a:xfrm>
            <a:off x="539551" y="2420888"/>
            <a:ext cx="2685795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Низкие горы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До 1000 метров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59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424266" y="3898370"/>
            <a:ext cx="2688298" cy="2016224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6" name="TextBox 7"/>
          <p:cNvSpPr txBox="1"/>
          <p:nvPr/>
        </p:nvSpPr>
        <p:spPr>
          <a:xfrm>
            <a:off x="3604523" y="3286724"/>
            <a:ext cx="2327785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Средние горы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1000 - 2000 метров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60" name="Рисунок 10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6228184" y="3099355"/>
            <a:ext cx="2516831" cy="1913821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7" name="TextBox 11"/>
          <p:cNvSpPr txBox="1"/>
          <p:nvPr/>
        </p:nvSpPr>
        <p:spPr>
          <a:xfrm>
            <a:off x="6300191" y="2492896"/>
            <a:ext cx="2372815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Высокие горы</a:t>
            </a:r>
          </a:p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Выше 2000 метров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45728" name="Прямая со стрелкой 19"/>
          <p:cNvCxnSpPr>
            <a:cxnSpLocks/>
          </p:cNvCxnSpPr>
          <p:nvPr/>
        </p:nvCxnSpPr>
        <p:spPr>
          <a:xfrm flipH="1">
            <a:off x="2123728" y="1340768"/>
            <a:ext cx="1101618" cy="864096"/>
          </a:xfrm>
          <a:prstGeom prst="straightConnector1"/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 rot="18499143">
            <a:off x="3889377" y="1659791"/>
            <a:ext cx="1365250" cy="1139825"/>
          </a:xfrm>
          <a:prstGeom prst="rect"/>
          <a:noFill/>
          <a:ln>
            <a:noFill/>
          </a:ln>
          <a:effectLst/>
        </p:spPr>
      </p:pic>
      <p:pic>
        <p:nvPicPr>
          <p:cNvPr id="209716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 rot="15749750">
            <a:off x="5769010" y="1388713"/>
            <a:ext cx="1302030" cy="1087044"/>
          </a:xfrm>
          <a:prstGeom prst="rect"/>
          <a:noFill/>
          <a:ln>
            <a:noFill/>
          </a:ln>
          <a:effectLst/>
        </p:spPr>
      </p:pic>
      <p:sp>
        <p:nvSpPr>
          <p:cNvPr id="1048608" name="TextBox 22"/>
          <p:cNvSpPr txBox="1"/>
          <p:nvPr/>
        </p:nvSpPr>
        <p:spPr>
          <a:xfrm>
            <a:off x="539551" y="5268467"/>
            <a:ext cx="2469770" cy="891541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Северный Урал 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Хибины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Тянь</a:t>
            </a: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b="1" dirty="0" lang="ru-RU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ань</a:t>
            </a:r>
            <a:endParaRPr b="1" dirty="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9" name="TextBox 23"/>
          <p:cNvSpPr txBox="1"/>
          <p:nvPr/>
        </p:nvSpPr>
        <p:spPr>
          <a:xfrm>
            <a:off x="3468351" y="5939219"/>
            <a:ext cx="2327785" cy="646331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Скандинавские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Аппалачи</a:t>
            </a:r>
            <a:endParaRPr b="1" dirty="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10" name="TextBox 24"/>
          <p:cNvSpPr txBox="1"/>
          <p:nvPr/>
        </p:nvSpPr>
        <p:spPr>
          <a:xfrm>
            <a:off x="6332240" y="5047938"/>
            <a:ext cx="2544463" cy="891540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Эверест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Чогори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Лхоцзе</a:t>
            </a:r>
            <a:endParaRPr b="1" dirty="0" lang="ru-RU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  <a:effectLst/>
        </p:spPr>
      </p:pic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Как и когда появились горы?</a:t>
            </a:r>
            <a:endParaRPr b="1" dirty="0" lang="ru-RU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2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5000" lnSpcReduction="20000"/>
          </a:bodyPr>
          <a:p>
            <a:r>
              <a:rPr b="1" dirty="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По мнению шотландских учёных, первые горы на Земле начали образовываться около 2 миллиардов лет назад. Процесс был запущен древним планктоном: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при гибели его микроскопические тела покрывали земную кору и освобождали органический углерод. Это соединение делало земную кору менее прочной и более податливой, благодаря чему тектонические плиты в глубинах планеты начали двигаться более активно. </a:t>
            </a:r>
          </a:p>
          <a:p>
            <a:endParaRPr dirty="0" lang="ru-RU" smtClean="0"/>
          </a:p>
        </p:txBody>
      </p:sp>
      <p:sp>
        <p:nvSpPr>
          <p:cNvPr id="1048613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1429" lnSpcReduction="20000"/>
          </a:bodyPr>
          <a:p>
            <a:r>
              <a:rPr b="1" dirty="0" sz="310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Самым древним горам на Земле </a:t>
            </a:r>
            <a:r>
              <a:rPr dirty="0" lang="ru-RU" smtClean="0"/>
              <a:t>—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4,2 миллиарда лет, например, горам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Нуввуагиттук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. Уральские горы появились около 300 миллионов лет назад, как и горы Скандинавские. </a:t>
            </a:r>
          </a:p>
          <a:p>
            <a:r>
              <a:rPr b="1" dirty="0" sz="310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Молодыми считаются горы</a:t>
            </a:r>
            <a:r>
              <a:rPr dirty="0" lang="ru-RU" smtClean="0"/>
              <a:t>,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чей возраст не превышает 50 миллионов лет. Например, Кордильеры в Северной и Южной Америке, Кавказские горы (самые молодые — около 28 миллионов лет), Альпы, Гималаи, горы 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Копет-Даг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 в Иране.</a:t>
            </a:r>
            <a:endParaRPr dirty="0"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  <a:effectLst/>
        </p:spPr>
      </p:pic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lang="ru-RU" smtClean="0"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Одна из известнейших гор - гора Эверест (Джомолунгма) </a:t>
            </a:r>
            <a:endParaRPr b="1" dirty="0" lang="ru-RU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20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714" lnSpcReduction="20000"/>
          </a:bodyPr>
          <a:p>
            <a:r>
              <a:rPr b="1" dirty="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Эверест</a:t>
            </a:r>
            <a:r>
              <a:rPr dirty="0" lang="ru-RU" smtClean="0"/>
              <a:t>, </a:t>
            </a:r>
            <a:r>
              <a:rPr dirty="0" sz="2800" lang="ru-RU" smtClean="0">
                <a:latin typeface="Arial" panose="020B0604020202020204" pitchFamily="34" charset="0"/>
                <a:cs typeface="Arial" panose="020B0604020202020204" pitchFamily="34" charset="0"/>
              </a:rPr>
              <a:t>известный также как</a:t>
            </a:r>
            <a:r>
              <a:rPr dirty="0"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lang="ru-RU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Джомолунгма</a:t>
            </a:r>
            <a:r>
              <a:rPr dirty="0" lang="ru-RU" smtClean="0"/>
              <a:t>, </a:t>
            </a:r>
            <a:r>
              <a:rPr dirty="0" sz="2800" lang="ru-RU" smtClean="0">
                <a:latin typeface="Arial" panose="020B0604020202020204" pitchFamily="34" charset="0"/>
                <a:cs typeface="Arial" panose="020B0604020202020204" pitchFamily="34" charset="0"/>
              </a:rPr>
              <a:t>является самой высокой точкой нашей планеты. Его называют, и вполне справедливо, «крышей мира», «божественной» и даже «горой смерти». Немало смельчаков посвятили жизнь отчаянной идее взять эту высоту. Их не останавливали ни опасная для человека солнечная радиация, ни пронизывающий шквальный ветер, скорость которого достигает 55 метров в </a:t>
            </a:r>
          </a:p>
          <a:p>
            <a:pPr indent="0" marL="0">
              <a:buNone/>
            </a:pPr>
            <a:r>
              <a:rPr dirty="0" sz="2800" lang="ru-RU" smtClean="0">
                <a:latin typeface="Arial" panose="020B0604020202020204" pitchFamily="34" charset="0"/>
                <a:cs typeface="Arial" panose="020B0604020202020204" pitchFamily="34" charset="0"/>
              </a:rPr>
              <a:t>    секунду, ни внезапные обвалы.</a:t>
            </a:r>
          </a:p>
          <a:p>
            <a:pPr indent="0" marL="0">
              <a:buNone/>
            </a:pPr>
            <a:r>
              <a:rPr dirty="0" sz="2800" lang="ru-RU" smtClean="0">
                <a:latin typeface="Arial" panose="020B0604020202020204" pitchFamily="34" charset="0"/>
                <a:cs typeface="Arial" panose="020B0604020202020204" pitchFamily="34" charset="0"/>
              </a:rPr>
              <a:t>    Более 260 человек нашли </a:t>
            </a:r>
          </a:p>
          <a:p>
            <a:pPr indent="0" marL="0">
              <a:buNone/>
            </a:pPr>
            <a:r>
              <a:rPr dirty="0" sz="2800"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2800" lang="ru-RU" smtClean="0">
                <a:latin typeface="Arial" panose="020B0604020202020204" pitchFamily="34" charset="0"/>
                <a:cs typeface="Arial" panose="020B0604020202020204" pitchFamily="34" charset="0"/>
              </a:rPr>
              <a:t>   последнее пристанище в снегах</a:t>
            </a:r>
          </a:p>
          <a:p>
            <a:pPr indent="0" marL="0">
              <a:buNone/>
            </a:pPr>
            <a:r>
              <a:rPr dirty="0" sz="2800"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2800" lang="ru-RU" smtClean="0">
                <a:latin typeface="Arial" panose="020B0604020202020204" pitchFamily="34" charset="0"/>
                <a:cs typeface="Arial" panose="020B0604020202020204" pitchFamily="34" charset="0"/>
              </a:rPr>
              <a:t>   и безднах Эвереста на пути к </a:t>
            </a:r>
          </a:p>
          <a:p>
            <a:pPr indent="0" marL="0">
              <a:buNone/>
            </a:pPr>
            <a:r>
              <a:rPr dirty="0" sz="2800"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z="2800" lang="ru-RU" smtClean="0">
                <a:latin typeface="Arial" panose="020B0604020202020204" pitchFamily="34" charset="0"/>
                <a:cs typeface="Arial" panose="020B0604020202020204" pitchFamily="34" charset="0"/>
              </a:rPr>
              <a:t>   своей мечте.</a:t>
            </a:r>
            <a:endParaRPr dirty="0" sz="2800"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152323" y="3284984"/>
            <a:ext cx="3991677" cy="3803449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14558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HP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таня</dc:creator>
  <cp:lastModifiedBy>таня</cp:lastModifiedBy>
  <dcterms:created xsi:type="dcterms:W3CDTF">2024-12-12T14:12:56Z</dcterms:created>
  <dcterms:modified xsi:type="dcterms:W3CDTF">2024-12-13T06:15:40Z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35939b32fab14d269d993ed33ac9ac03</vt:lpwstr>
  </property>
</Properties>
</file>