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2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18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9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30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94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98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86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56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63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98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12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853F5-CCD6-4D45-8434-4E3EB7613514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4BDC5-95D0-4E28-9AD7-3D4FCA78A0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63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Устойчивость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подростка в обществе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stotysyhc.ru/wp-content/uploads/2015/03/devochka-podrost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018" y="4129188"/>
            <a:ext cx="3410744" cy="255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novostipmr.com/sites/default/files/filefield_paths/podrostok_20-10-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56975"/>
            <a:ext cx="3456384" cy="230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prouchebu.com/wp-content/uploads/2016/09/parenting_teens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628800"/>
            <a:ext cx="3898468" cy="259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593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273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Чего НЕ следует делать по отношению к подростку?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Не допускайте как неуважения к себе со стороны подростка, так и грубости по отношению к нему.</a:t>
            </a:r>
          </a:p>
          <a:p>
            <a:pPr marL="0" indent="0">
              <a:buNone/>
            </a:pPr>
            <a:r>
              <a:rPr lang="ru-RU" dirty="0" smtClean="0"/>
              <a:t>Не требуйте немедленного и слепого послушания, не применяйте угроз и не унижайте детей. </a:t>
            </a:r>
          </a:p>
          <a:p>
            <a:pPr marL="0" indent="0">
              <a:buNone/>
            </a:pPr>
            <a:r>
              <a:rPr lang="ru-RU" dirty="0" smtClean="0"/>
              <a:t>Не начинайте разговоры с обвинений и не перебивайте, когда ребёнок объясняет свои по- ступки.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Не подкупайте подростка и не вымогайте силой обещание не делать то, что вам не нравится.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Не отступайте от введённых в семье правил и традиций, разве что в необычных случаях.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Не ревнуйте сына или дочь к друзьям, принимайте из в своём доме и старайтесь познакомиться поближе.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Не давайте негативную оценку объекту внимания подростка, даже если выбор Вам не по душе.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11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Уважаемые, папы и мамы!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Ваш ребенок входит в пору своего физиологического взросления. Этот возраст часто называют трудным, и вообще этот период называется возрастом второго кризиса. Основная причина – физиологический дискомфорт из-за активной перестройки растущего организма, что влечёт за собой психологические срывы. Это вносит определенные изменения в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взаимоотношения с окружающими людьми и сверстниками. Очевидное физическое взросление меняет взгляды ребенка на жизнь, его ценностные ориентиры. Однако значение семьи для вашего ребенка в этот период времени непреходяще. Ему, как никогда, необходимо ваше внимание, тепло и забота, понимание и доверие.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45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8859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Подростку присущи: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 smtClean="0"/>
              <a:t>тяга к романтике и самоутверждению, выяснение своих возможностей и способностей иногда на грани риска; 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частая смена настроения, беспричинная обида, грусть, слёзы;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 повышенная эмоциональная реакция даже на незначительные события;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стремление к установлению дружеских связей с ребятами своего или старшего возраста, вхождение в криминальные группировки; отстаивание, иногда бессмысленное, своей позиции, в том числе и неверной; 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проявление критического отношения к ранее авторитетным взрослым, мнением которых пренебрегают в пользу сверстников;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/>
              <a:t>демонстративно пренебрежительное или снисходительное отношение к младшим, а также представителям противоположного пола, что является признаком пробуждения интереса.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878105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Советы психолога родителям подростков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Цените откровенность своих детей, искренне интересуйтесь их проблемами.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Общайтесь на равных, тон приказа сработает не в вашу пользу. Дайте понять, что Вы понимаете их проблемы.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Нельзя подшучивать над ними, высмеивать чувства, умаляя их значение. Постарайтесь отнестись к вашим детям с уважением, помните об их ранимости и уязвимости.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раздражайтесь и не проявляйте агрессивности, будьте спокойны, сдержанны. Помните, что ваша грубость вызовет их ответную реакцию.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говорите об объекте увлечения вашего ребенка пренебрежительным, оскорбительным тоном, тем самым Вы унизите его самого.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 в коем случае нельзя грубо и категорично разрывать отношения подростков, ведь они только еще учатся общаться друг с другом и чаще всего даже и не помышляют ни о чем плохом. </a:t>
            </a:r>
          </a:p>
        </p:txBody>
      </p:sp>
    </p:spTree>
    <p:extLst>
      <p:ext uri="{BB962C8B-B14F-4D97-AF65-F5344CB8AC3E}">
        <p14:creationId xmlns:p14="http://schemas.microsoft.com/office/powerpoint/2010/main" val="47062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Советы психолога родителям подростков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Пригласите его (ее) подругу (друга) к себе, познакомьтесь – это позволит вам получить объективное, более правдоподобное, а не голословное представление о том, с кем встречается ваш ребенок. Лучше, если Вы разрешите им встречаться у себя дома.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Расскажите им о себе, вашей истории первой любви – это поможет найти Вам взаимопонимание с ребенком.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Вы сумеете установить с ним дружеские отношения, то будете иметь возможность не просто контролировать его поведение, но и влиять на его поступки.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Позвольте подростку самостоятельно разобраться в объекте своей привязанности, и если у него наступит разочарование в своих чувствах, пусть оно исходит не от вас, а от него самого.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Помните, что, с одной стороны, подросток остро нуждается в помощи родителей, а с другой – стремится оградить свой внутренний мир интимных переживаний от бесцеремонного и грубого вторжения, и он имеет на это полное право.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4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Типы конфликтов и способы их преодоления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Конфликт неустойчивого родительского восприятия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Подросток уже не ребенок, но ещё и не взрослый. Естественно, что статус подростка в семье и обществе не устоялся. Ведёт себя иногда как взрослый, то есть критикует, требует уважения. Но иногда он, как ребенок, – все забывает, разбрасывает вещи и т.д. В результате положительные качества недооцениваются, зато выступают несовершенства. </a:t>
            </a:r>
          </a:p>
          <a:p>
            <a:pPr marL="0" indent="0">
              <a:buNone/>
            </a:pPr>
            <a:r>
              <a:rPr lang="ru-RU" u="sng" dirty="0" smtClean="0"/>
              <a:t>Рекомендации родителям: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осознайте противоречивость своих чувств;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погасите в себе недовольство и раздражение;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объективно оценивайте достоинства и недостатки подростка;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сбалансируйте систему обязанностей и прав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87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Типы конфликтов и способы их преодоления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Конфликт неустойчивого родительского восприятия. </a:t>
            </a: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Диктатура родителей.</a:t>
            </a: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Мирное сосуществование – открытый конфликт.</a:t>
            </a: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Конфликт опеки.</a:t>
            </a: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Конфликт родительской авторитетности. «Шоковая терапия»</a:t>
            </a:r>
          </a:p>
          <a:p>
            <a:pPr marL="0" indent="0" algn="ctr">
              <a:buNone/>
            </a:pPr>
            <a:r>
              <a:rPr lang="ru-RU" sz="3900" b="1" i="1" u="sng" dirty="0" smtClean="0">
                <a:latin typeface="Times New Roman" pitchFamily="18" charset="0"/>
                <a:cs typeface="Times New Roman" pitchFamily="18" charset="0"/>
              </a:rPr>
              <a:t>Оптимальный тип семьи – партнерство.</a:t>
            </a:r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77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488"/>
            <a:ext cx="8229600" cy="541192"/>
          </a:xfrm>
        </p:spPr>
        <p:txBody>
          <a:bodyPr>
            <a:noAutofit/>
          </a:bodyPr>
          <a:lstStyle/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Как следует обращаться родителям с подростком? 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Помните, что подросток по-прежнему нуждается в вашем участии, но уже в качестве партнёра, поэтому разговаривайте с ним на равных, в том числе совместно планируйте семейный бюджет, способ проведения досуга.</a:t>
            </a:r>
          </a:p>
          <a:p>
            <a:pPr>
              <a:buFont typeface="Wingdings" pitchFamily="2" charset="2"/>
              <a:buChar char="Ø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Выделяйте деньги на карманные расходы.</a:t>
            </a:r>
          </a:p>
          <a:p>
            <a:pPr>
              <a:buFont typeface="Wingdings" pitchFamily="2" charset="2"/>
              <a:buChar char="Ø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В конфликтных ситуациях высказывайтесь после ребёнка, причём, выслушивайте его, а не просто слушайте, что и как он говорит. Объясните, что поступки, как правило, влекут за собой последствия, поэтому надо соотносить одно с другим. </a:t>
            </a:r>
          </a:p>
          <a:p>
            <a:pPr>
              <a:buFont typeface="Wingdings" pitchFamily="2" charset="2"/>
              <a:buChar char="Ø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Учите ребёнка достойно переносить огорчения, неприятности и потери, разъяснив необходимость тех или иных ограничений, в том числе и в семье.</a:t>
            </a:r>
          </a:p>
          <a:p>
            <a:pPr>
              <a:buFont typeface="Wingdings" pitchFamily="2" charset="2"/>
              <a:buChar char="Ø"/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Будьте бережны к зарождающимся чувствам, подчеркните необходимость взвешенного выбора друзей и подруг, обозначив рамки допустимого и неприемлемого во взаимоотношениях между людьми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24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0688"/>
          </a:xfrm>
        </p:spPr>
        <p:txBody>
          <a:bodyPr>
            <a:noAutofit/>
          </a:bodyPr>
          <a:lstStyle/>
          <a:p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Памятка родителям трудновоспитуемых подростков 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Отнеситесь к проблеме «трудного» ребенка, прежде всего с позиции понимания трудностей самого ребенка.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забывайте, что ребенок в какой-то степени наше отражение. Не уяснив причин его трудности, не устранив их, мы не сможем помочь ребенку. Поднимитесь над вашими собственными проблемами, чтобы увидеть проблемы вашего ребенка.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 трудностям в воспитании отнеситесь по-философски. Они всегда имеют место. Не следует думать о том, что есть «легкие» дети. Воспитание ребенка – дело всегда трудное, даже при самых оптимальных условиях и возможностях.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Остерегайтесь паник. Не привыкайте раздувать костер неблагополучия из искры каждой трудной ситуации. Не оценивайте своего ребенка плохо из-за какого-то плохого проступка. Не превращайте неуспех в одном деле в полную не успешность ребенка. 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Будьте оптимистичны! (У меня трудный ребенок, но я верю в его перспективу; у нас много проблем, но я их вижу, а правильно поставленная проблема наполовину уже решена).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8316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1090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Устойчивость подростка в обществе</vt:lpstr>
      <vt:lpstr>Уважаемые, папы и мамы!</vt:lpstr>
      <vt:lpstr>Подростку присущи:</vt:lpstr>
      <vt:lpstr>Советы психолога родителям подростков</vt:lpstr>
      <vt:lpstr>Советы психолога родителям подростков</vt:lpstr>
      <vt:lpstr>Типы конфликтов и способы их преодоления</vt:lpstr>
      <vt:lpstr>Типы конфликтов и способы их преодоления</vt:lpstr>
      <vt:lpstr>Как следует обращаться родителям с подростком? </vt:lpstr>
      <vt:lpstr>Памятка родителям трудновоспитуемых подростков </vt:lpstr>
      <vt:lpstr>Чего НЕ следует делать по отношению к подростку?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 для родителей подростков</dc:title>
  <dc:creator>1</dc:creator>
  <cp:lastModifiedBy>HP</cp:lastModifiedBy>
  <cp:revision>5</cp:revision>
  <dcterms:created xsi:type="dcterms:W3CDTF">2017-04-02T10:56:13Z</dcterms:created>
  <dcterms:modified xsi:type="dcterms:W3CDTF">2024-12-10T18:34:31Z</dcterms:modified>
</cp:coreProperties>
</file>