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1"/>
    <a:srgbClr val="0EB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4DC9-9132-4483-9E92-1E3068D19B1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7FA7-2DC7-4BF8-8549-2740DC336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1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4DC9-9132-4483-9E92-1E3068D19B1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7FA7-2DC7-4BF8-8549-2740DC336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0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4DC9-9132-4483-9E92-1E3068D19B1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7FA7-2DC7-4BF8-8549-2740DC336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99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4DC9-9132-4483-9E92-1E3068D19B1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7FA7-2DC7-4BF8-8549-2740DC336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7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4DC9-9132-4483-9E92-1E3068D19B1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7FA7-2DC7-4BF8-8549-2740DC336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4DC9-9132-4483-9E92-1E3068D19B1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7FA7-2DC7-4BF8-8549-2740DC336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8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4DC9-9132-4483-9E92-1E3068D19B1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7FA7-2DC7-4BF8-8549-2740DC336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62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4DC9-9132-4483-9E92-1E3068D19B1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7FA7-2DC7-4BF8-8549-2740DC336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0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4DC9-9132-4483-9E92-1E3068D19B1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7FA7-2DC7-4BF8-8549-2740DC336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4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4DC9-9132-4483-9E92-1E3068D19B1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7FA7-2DC7-4BF8-8549-2740DC336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6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4DC9-9132-4483-9E92-1E3068D19B1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7FA7-2DC7-4BF8-8549-2740DC336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5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54DC9-9132-4483-9E92-1E3068D19B1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7FA7-2DC7-4BF8-8549-2740DC336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7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BD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190186" y="785610"/>
            <a:ext cx="3348507" cy="6697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736" r="586" b="8879"/>
          <a:stretch/>
        </p:blipFill>
        <p:spPr>
          <a:xfrm>
            <a:off x="1" y="0"/>
            <a:ext cx="12183414" cy="6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96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868" y="1455313"/>
            <a:ext cx="6021946" cy="5315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338" y="0"/>
            <a:ext cx="10867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9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5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6540" y="605307"/>
            <a:ext cx="4043967" cy="8757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09" r="652" b="3850"/>
          <a:stretch/>
        </p:blipFill>
        <p:spPr>
          <a:xfrm>
            <a:off x="0" y="0"/>
            <a:ext cx="12222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2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114" y="605307"/>
            <a:ext cx="5422007" cy="10431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72" b="8110"/>
          <a:stretch/>
        </p:blipFill>
        <p:spPr>
          <a:xfrm>
            <a:off x="0" y="-1"/>
            <a:ext cx="12170535" cy="685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1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782" y="901521"/>
            <a:ext cx="2949263" cy="7212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62" r="5278"/>
          <a:stretch/>
        </p:blipFill>
        <p:spPr>
          <a:xfrm>
            <a:off x="1532586" y="0"/>
            <a:ext cx="9325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0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1765" y="529375"/>
            <a:ext cx="7348470" cy="1296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0" r="97" b="470"/>
          <a:stretch/>
        </p:blipFill>
        <p:spPr>
          <a:xfrm>
            <a:off x="0" y="0"/>
            <a:ext cx="12466749" cy="68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7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0326" y="648460"/>
            <a:ext cx="4437845" cy="8970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29"/>
          <a:stretch/>
        </p:blipFill>
        <p:spPr>
          <a:xfrm>
            <a:off x="862884" y="0"/>
            <a:ext cx="1054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3365" y="1073463"/>
            <a:ext cx="4605270" cy="9871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97" y="0"/>
            <a:ext cx="11320530" cy="68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8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598" y="1099220"/>
            <a:ext cx="4463603" cy="17212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1" r="346"/>
          <a:stretch/>
        </p:blipFill>
        <p:spPr>
          <a:xfrm>
            <a:off x="579549" y="27"/>
            <a:ext cx="11075831" cy="685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1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867" y="1601498"/>
            <a:ext cx="6910589" cy="1296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8" y="0"/>
            <a:ext cx="12178423" cy="66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99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2024-12-11T18:28:59Z</dcterms:created>
  <dcterms:modified xsi:type="dcterms:W3CDTF">2024-12-11T18:48:31Z</dcterms:modified>
</cp:coreProperties>
</file>