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56" r:id="rId4"/>
    <p:sldId id="270" r:id="rId5"/>
    <p:sldId id="259" r:id="rId6"/>
    <p:sldId id="275" r:id="rId7"/>
    <p:sldId id="278" r:id="rId8"/>
    <p:sldId id="277" r:id="rId9"/>
    <p:sldId id="257" r:id="rId10"/>
    <p:sldId id="258" r:id="rId11"/>
    <p:sldId id="271" r:id="rId12"/>
    <p:sldId id="260" r:id="rId13"/>
    <p:sldId id="261" r:id="rId14"/>
    <p:sldId id="262" r:id="rId15"/>
    <p:sldId id="263" r:id="rId16"/>
    <p:sldId id="264" r:id="rId17"/>
    <p:sldId id="265" r:id="rId18"/>
    <p:sldId id="272" r:id="rId19"/>
    <p:sldId id="273" r:id="rId20"/>
    <p:sldId id="266" r:id="rId21"/>
    <p:sldId id="274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ege/videokonsultatsii-razrabotchikov-kim-ye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rosobrnadzor" TargetMode="External"/><Relationship Id="rId3" Type="http://schemas.openxmlformats.org/officeDocument/2006/relationships/hyperlink" Target="https://fipi.ru/navigator-podgotovki/navigator-ege" TargetMode="External"/><Relationship Id="rId7" Type="http://schemas.openxmlformats.org/officeDocument/2006/relationships/hyperlink" Target="https://fipi.ru/gve/trenirovochnyye-sborniki-dlya-obuchayushchikhsya-s-ovz-gia-11-nezryachikh" TargetMode="External"/><Relationship Id="rId2" Type="http://schemas.openxmlformats.org/officeDocument/2006/relationships/hyperlink" Target="http://nav-gia.obrnadzor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pi.ru/gve/trenirovochnyye-sborniki-dlya-obuchayushchikhsya-s-ovz-gia-11" TargetMode="External"/><Relationship Id="rId5" Type="http://schemas.openxmlformats.org/officeDocument/2006/relationships/hyperlink" Target="https://fipi.ru/gve/gve-11" TargetMode="External"/><Relationship Id="rId4" Type="http://schemas.openxmlformats.org/officeDocument/2006/relationships/hyperlink" Target="https://fipi.ru/ege/demoversii-specifikacii-kodifikatory" TargetMode="External"/><Relationship Id="rId9" Type="http://schemas.openxmlformats.org/officeDocument/2006/relationships/hyperlink" Target="http://obrnadzor.gov.ru/news/razrabotchiki-ekzamenaczionnyh-materialov-ege-provedut-onlajn-konsultaczii-dlya-vypusknikov-i-pedagogov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ЕИД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ЕГЭ- 2025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«Знаю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Умею! Действую!»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9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ПРОВЕДЕНИЕ ГИА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61750"/>
            <a:ext cx="8504238" cy="390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0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Предварительное расписание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5246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Внимание!!!!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19085"/>
            <a:ext cx="8504238" cy="39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1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ИДЕМ НА ЭКЗАМЕН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23661"/>
            <a:ext cx="8504238" cy="397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0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</a:t>
            </a:r>
            <a:r>
              <a:rPr lang="ru-RU" b="1" dirty="0" smtClean="0"/>
              <a:t>ППЭ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23162"/>
            <a:ext cx="8504238" cy="398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АППЕЛЯЦИЯ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32401"/>
            <a:ext cx="8504238" cy="39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78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ИНФОРОМАТИКА И АНГЛ.ЯЗ!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59296"/>
            <a:ext cx="8504238" cy="39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3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ВАЖНО!!!!!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904777"/>
            <a:ext cx="8504238" cy="381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55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за «особые успехи»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151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7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Серебряная медаль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33" y="1527175"/>
            <a:ext cx="630742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План проведения единого информационного </a:t>
            </a:r>
            <a:r>
              <a:rPr lang="ru-RU" sz="1600" b="1" dirty="0" smtClean="0"/>
              <a:t>дня ЕГЭ-2025 </a:t>
            </a:r>
            <a:br>
              <a:rPr lang="ru-RU" sz="1600" b="1" dirty="0" smtClean="0"/>
            </a:br>
            <a:r>
              <a:rPr lang="ru-RU" sz="1600" b="1" dirty="0" smtClean="0"/>
              <a:t>«</a:t>
            </a:r>
            <a:r>
              <a:rPr lang="ru-RU" sz="1600" b="1" dirty="0"/>
              <a:t>Знаю! Умею! Действую!» </a:t>
            </a:r>
            <a:r>
              <a:rPr lang="ru-RU" sz="1600" b="1" dirty="0" smtClean="0"/>
              <a:t> в </a:t>
            </a:r>
            <a:r>
              <a:rPr lang="ru-RU" sz="1600" b="1" dirty="0"/>
              <a:t>МБОУ СШ № 5 города Липецка 29.11.2024 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62" y="1527175"/>
            <a:ext cx="4353602" cy="50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14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Информационные ресурсы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fipi.ru/ege/videokonsultatsii-razrabotchikov-kim-yege</a:t>
            </a:r>
            <a:endParaRPr lang="ru-RU" dirty="0" smtClean="0"/>
          </a:p>
          <a:p>
            <a:r>
              <a:rPr lang="ru-RU" dirty="0"/>
              <a:t>fipi.ru - Федеральный институт педагогических</a:t>
            </a:r>
          </a:p>
          <a:p>
            <a:r>
              <a:rPr lang="ru-RU" dirty="0"/>
              <a:t>измерений</a:t>
            </a:r>
          </a:p>
          <a:p>
            <a:r>
              <a:rPr lang="ru-RU" dirty="0"/>
              <a:t>ege.edu.ru</a:t>
            </a:r>
          </a:p>
          <a:p>
            <a:r>
              <a:rPr lang="ru-RU" dirty="0"/>
              <a:t>- Официальный информационный портал</a:t>
            </a:r>
          </a:p>
          <a:p>
            <a:r>
              <a:rPr lang="ru-RU" dirty="0"/>
              <a:t>ЕГЭ</a:t>
            </a:r>
          </a:p>
          <a:p>
            <a:r>
              <a:rPr lang="ru-RU" dirty="0"/>
              <a:t>obrnadzor.gov.ru - Федеральная служба по надзору в сфере</a:t>
            </a:r>
          </a:p>
          <a:p>
            <a:r>
              <a:rPr lang="ru-RU" dirty="0"/>
              <a:t>образования и науки</a:t>
            </a:r>
          </a:p>
          <a:p>
            <a:r>
              <a:rPr lang="ru-RU" dirty="0"/>
              <a:t>www.rustest.ru - Официальный сайт Федерального центра</a:t>
            </a:r>
          </a:p>
          <a:p>
            <a:r>
              <a:rPr lang="ru-RU" dirty="0"/>
              <a:t>Тестирования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8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Информационные ресурсы</a:t>
            </a:r>
            <a:br>
              <a:rPr lang="ru-RU" sz="3600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4363045"/>
              </p:ext>
            </p:extLst>
          </p:nvPr>
        </p:nvGraphicFramePr>
        <p:xfrm>
          <a:off x="395536" y="1527175"/>
          <a:ext cx="7560840" cy="4770981"/>
        </p:xfrm>
        <a:graphic>
          <a:graphicData uri="http://schemas.openxmlformats.org/drawingml/2006/table">
            <a:tbl>
              <a:tblPr/>
              <a:tblGrid>
                <a:gridCol w="3780420"/>
                <a:gridCol w="3780420"/>
              </a:tblGrid>
              <a:tr h="20128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1012F"/>
                          </a:solidFill>
                          <a:effectLst/>
                        </a:rPr>
                        <a:t>Наименование ресурса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1012F"/>
                          </a:solidFill>
                          <a:effectLst/>
                        </a:rPr>
                        <a:t>Ссылка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7188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1. «Навигатор ГИА»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u="none" strike="noStrike">
                          <a:solidFill>
                            <a:srgbClr val="1151D3"/>
                          </a:solidFill>
                          <a:effectLst/>
                          <a:hlinkClick r:id="rId2"/>
                        </a:rPr>
                        <a:t>http://nav-gia.obrnadzor.gov.ru/</a:t>
                      </a:r>
                      <a:endParaRPr lang="en-US" sz="800">
                        <a:effectLst/>
                      </a:endParaRPr>
                    </a:p>
                    <a:p>
                      <a:pPr algn="ctr"/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800" u="none" strike="noStrike">
                          <a:solidFill>
                            <a:srgbClr val="1151D3"/>
                          </a:solidFill>
                          <a:effectLst/>
                          <a:hlinkClick r:id="rId3"/>
                        </a:rPr>
                        <a:t>https://fipi.ru/navigator-podgotovki/navigator-ege</a:t>
                      </a:r>
                      <a:endParaRPr lang="en-US" sz="800">
                        <a:effectLst/>
                      </a:endParaRP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2. «Навигатор самостоятельной подготовки к ЕГЭ»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u="none" strike="noStrike">
                          <a:solidFill>
                            <a:srgbClr val="1151D3"/>
                          </a:solidFill>
                          <a:effectLst/>
                          <a:hlinkClick r:id="rId3"/>
                        </a:rPr>
                        <a:t>https://fipi.ru/navigator-podgotovki/navigator-ege</a:t>
                      </a:r>
                      <a:endParaRPr lang="en-US" sz="800">
                        <a:effectLst/>
                      </a:endParaRP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3. «Демоверсии, спецификации, кодификаторы»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u="none" strike="noStrike">
                          <a:solidFill>
                            <a:srgbClr val="1151D3"/>
                          </a:solidFill>
                          <a:effectLst/>
                          <a:hlinkClick r:id="rId4"/>
                        </a:rPr>
                        <a:t>https://fipi.ru/ege/demoversii-specifikacii-kodifikatory</a:t>
                      </a:r>
                      <a:endParaRPr lang="en-US" sz="800">
                        <a:effectLst/>
                      </a:endParaRP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2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4. Материалы для подготовки к ГВЭ-11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u="none" strike="noStrike" dirty="0">
                          <a:solidFill>
                            <a:srgbClr val="1151D3"/>
                          </a:solidFill>
                          <a:effectLst/>
                          <a:hlinkClick r:id="rId5"/>
                        </a:rPr>
                        <a:t>https://fipi.ru/gve/gve-11</a:t>
                      </a:r>
                      <a:endParaRPr lang="en-US" sz="800" dirty="0">
                        <a:effectLst/>
                      </a:endParaRPr>
                    </a:p>
                    <a:p>
                      <a:pPr algn="ctr"/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800" u="none" strike="noStrike" dirty="0">
                          <a:solidFill>
                            <a:srgbClr val="1151D3"/>
                          </a:solidFill>
                          <a:effectLst/>
                          <a:hlinkClick r:id="rId6"/>
                        </a:rPr>
                        <a:t>https://fipi.ru/gve/trenirovochnyye-sborniki-dlya-obuchayushchikhsya-s-ovz-gia-11</a:t>
                      </a:r>
                      <a:endParaRPr lang="en-US" sz="800" dirty="0">
                        <a:effectLst/>
                      </a:endParaRPr>
                    </a:p>
                    <a:p>
                      <a:pPr algn="ctr"/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800" u="none" strike="noStrike" dirty="0">
                          <a:solidFill>
                            <a:srgbClr val="1151D3"/>
                          </a:solidFill>
                          <a:effectLst/>
                          <a:hlinkClick r:id="rId7"/>
                        </a:rPr>
                        <a:t>https://fipi.ru/gve/trenirovochnyye-sborniki-dlya-obuchayushchikhsya-s-ovz-gia-11-nezryachikh</a:t>
                      </a:r>
                      <a:endParaRPr lang="en-US" sz="800" dirty="0">
                        <a:effectLst/>
                      </a:endParaRP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4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5. Онлайн-консультации для выпускников и педагогов</a:t>
                      </a: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dirty="0">
                          <a:solidFill>
                            <a:srgbClr val="1151D3"/>
                          </a:solidFill>
                          <a:effectLst/>
                          <a:hlinkClick r:id="rId8"/>
                        </a:rPr>
                        <a:t>https://vk.com/rosobrnadzor</a:t>
                      </a:r>
                      <a:r>
                        <a:rPr lang="ru-RU" sz="800" dirty="0">
                          <a:effectLst/>
                        </a:rPr>
                        <a:t> (в разделе видеозаписи)</a:t>
                      </a:r>
                    </a:p>
                    <a:p>
                      <a:pPr algn="ctr"/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800" u="none" strike="noStrike" dirty="0">
                          <a:solidFill>
                            <a:srgbClr val="1151D3"/>
                          </a:solidFill>
                          <a:effectLst/>
                          <a:hlinkClick r:id="rId9"/>
                        </a:rPr>
                        <a:t>http://obrnadzor.gov.ru/news/razrabotchiki-ekzamenaczionnyh-materialov-ege-provedut-onlajn-konsultaczii-dlya-vypusknikov-i-pedagogov/</a:t>
                      </a:r>
                      <a:endParaRPr lang="ru-RU" sz="800" dirty="0">
                        <a:effectLst/>
                      </a:endParaRPr>
                    </a:p>
                  </a:txBody>
                  <a:tcPr marL="49422" marR="49422" marT="35943" marB="35943" anchor="ctr">
                    <a:lnL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200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206680" cy="1752600"/>
          </a:xfrm>
        </p:spPr>
        <p:txBody>
          <a:bodyPr/>
          <a:lstStyle/>
          <a:p>
            <a:r>
              <a:rPr lang="ru-RU" b="1" dirty="0" smtClean="0"/>
              <a:t>Желаем успехов на </a:t>
            </a:r>
            <a:br>
              <a:rPr lang="ru-RU" b="1" dirty="0" smtClean="0"/>
            </a:br>
            <a:r>
              <a:rPr lang="ru-RU" b="1" dirty="0" smtClean="0"/>
              <a:t>ЕГЭ -2025!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0" y="-1928813"/>
            <a:ext cx="14287500" cy="107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8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2800" b="1" cap="all" baseline="-2500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800" b="1" cap="all" baseline="-25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baseline="-25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Приказ </a:t>
            </a:r>
            <a:r>
              <a:rPr lang="ru-RU" sz="2800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Министерства просвещения Российской Федерации, Федеральной службы по надзору в сфере образования и науки от 04.04.2023 № 233/552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(Зарегистрирован 15.05.2023 № 73314)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76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ДОПУСК!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91" y="1527175"/>
            <a:ext cx="61373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3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Допуск </a:t>
            </a:r>
            <a:r>
              <a:rPr lang="ru-RU" b="1" dirty="0"/>
              <a:t>ГИА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4" y="1527175"/>
            <a:ext cx="818327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Приказ управления образования и науки Липецкой области от 01.11.2024 № 52-Н</a:t>
            </a:r>
            <a:br>
              <a:rPr lang="ru-RU" sz="1400" dirty="0"/>
            </a:br>
            <a:r>
              <a:rPr lang="ru-RU" sz="1400" dirty="0"/>
              <a:t>"Об утверждении порядка проведения и порядка проверки итогового сочинения (изложения) на территории Липецкой области в 2024/2025 учебном году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22" y="1527175"/>
            <a:ext cx="55584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/>
          <a:stretch/>
        </p:blipFill>
        <p:spPr bwMode="auto">
          <a:xfrm>
            <a:off x="107504" y="1844824"/>
            <a:ext cx="8778413" cy="41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3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ТЕМАТИКА ИС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0400" cy="233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853802" cy="189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712740" cy="35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3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ГИА</a:t>
            </a:r>
            <a:endParaRPr lang="ru-RU" b="1" dirty="0"/>
          </a:p>
        </p:txBody>
      </p:sp>
      <p:pic>
        <p:nvPicPr>
          <p:cNvPr id="1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72431"/>
            <a:ext cx="8504238" cy="38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57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196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ЕИД ЕГЭ- 2025  «Знаю! Умею! Действую!»</vt:lpstr>
      <vt:lpstr>План проведения единого информационного дня ЕГЭ-2025  «Знаю! Умею! Действую!»  в МБОУ СШ № 5 города Липецка 29.11.2024  </vt:lpstr>
      <vt:lpstr>Порядок ГИА</vt:lpstr>
      <vt:lpstr>ДОПУСК!</vt:lpstr>
      <vt:lpstr>Допуск ГИА</vt:lpstr>
      <vt:lpstr>Приказ управления образования и науки Липецкой области от 01.11.2024 № 52-Н "Об утверждении порядка проведения и порядка проверки итогового сочинения (изложения) на территории Липецкой области в 2024/2025 учебном году</vt:lpstr>
      <vt:lpstr>Итоговое сочинение</vt:lpstr>
      <vt:lpstr>ТЕМАТИКА ИС</vt:lpstr>
      <vt:lpstr>ПРОВЕДЕНИЕ ГИА</vt:lpstr>
      <vt:lpstr>ПРОВЕДЕНИЕ ГИА</vt:lpstr>
      <vt:lpstr>Предварительное расписание</vt:lpstr>
      <vt:lpstr>Внимание!!!!</vt:lpstr>
      <vt:lpstr>ИДЕМ НА ЭКЗАМЕН</vt:lpstr>
      <vt:lpstr>В ППЭ</vt:lpstr>
      <vt:lpstr>АППЕЛЯЦИЯ </vt:lpstr>
      <vt:lpstr>ИНФОРОМАТИКА И АНГЛ.ЯЗ!</vt:lpstr>
      <vt:lpstr>ВАЖНО!!!!!</vt:lpstr>
      <vt:lpstr>Медаль за «особые успехи»</vt:lpstr>
      <vt:lpstr>Серебряная медаль</vt:lpstr>
      <vt:lpstr>Информационные ресурсы </vt:lpstr>
      <vt:lpstr>Информационные ресурсы </vt:lpstr>
      <vt:lpstr>Желаем успехов на  ЕГЭ -2025!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ЕИД «ЕГЭ- 2024 Знаю! Умею! Действую!»</dc:title>
  <dc:creator>Людмила Шуваева</dc:creator>
  <cp:lastModifiedBy>USER</cp:lastModifiedBy>
  <cp:revision>6</cp:revision>
  <dcterms:created xsi:type="dcterms:W3CDTF">2023-11-30T13:28:49Z</dcterms:created>
  <dcterms:modified xsi:type="dcterms:W3CDTF">2024-11-28T13:55:30Z</dcterms:modified>
</cp:coreProperties>
</file>